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305" r:id="rId5"/>
    <p:sldId id="310" r:id="rId6"/>
    <p:sldId id="311" r:id="rId7"/>
    <p:sldId id="312" r:id="rId8"/>
    <p:sldId id="313" r:id="rId9"/>
    <p:sldId id="314" r:id="rId10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20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40"/>
        <p:guide pos="20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Shu Ming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Jiang</a:t>
            </a:r>
            <a:endParaRPr lang="en-US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152400" y="1292225"/>
            <a:ext cx="12001500" cy="57086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Intra and Inter-modality Incongruity Modeling and Adversarial Contrastive Learning for Multimodal Fake News Detection</a:t>
            </a:r>
            <a:endParaRPr lang="zh-CN"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9200" y="2767330"/>
            <a:ext cx="9858375" cy="117475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81600" y="5511165"/>
            <a:ext cx="1395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code:none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57600" y="59690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</a:rPr>
              <a:t> </a:t>
            </a: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371600"/>
            <a:ext cx="5935980" cy="53447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91200" y="137160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/>
              <a:t>1)Neglect of intra and inter-modality incongruity features.</a:t>
            </a:r>
            <a:r>
              <a:rPr lang="zh-CN" altLang="en-US"/>
              <a:t>Prior studies primarily concentrate on common semantics across various modalities, neglecting intra and inter-modality incongruent semantic features.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91200" y="2895600"/>
            <a:ext cx="6096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2)Lack of robustness to adversarial samples. In some cases, just introducing a simple adversarial perturbation may lead to misclassification of labels, which presents a significant risk to the fake news detection system .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295400"/>
            <a:ext cx="7635875" cy="54838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97965"/>
            <a:ext cx="5534025" cy="5429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438400"/>
            <a:ext cx="5429250" cy="504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8645" y="3048000"/>
            <a:ext cx="6009005" cy="12458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2150" y="4495800"/>
            <a:ext cx="5857875" cy="571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2915" y="5181600"/>
            <a:ext cx="6238875" cy="7753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9390" y="5867400"/>
            <a:ext cx="6477000" cy="933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914400"/>
            <a:ext cx="3324225" cy="27432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3968750"/>
            <a:ext cx="4366895" cy="2861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313180"/>
            <a:ext cx="5657850" cy="10001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075" y="2514600"/>
            <a:ext cx="5343525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3124200"/>
            <a:ext cx="5181600" cy="4095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581400"/>
            <a:ext cx="5238750" cy="9334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150" y="4419600"/>
            <a:ext cx="5384800" cy="6680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8305" y="5035550"/>
            <a:ext cx="6268085" cy="8547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1515" y="6172200"/>
            <a:ext cx="4714875" cy="3714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1371600"/>
            <a:ext cx="5427980" cy="28987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" y="4032885"/>
            <a:ext cx="3591560" cy="25628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30" y="1524000"/>
            <a:ext cx="10619105" cy="4863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30" y="1524000"/>
            <a:ext cx="10619105" cy="48634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371600"/>
            <a:ext cx="4970780" cy="24663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905" y="1219200"/>
            <a:ext cx="4197350" cy="269049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962400"/>
            <a:ext cx="3941445" cy="25495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4037965"/>
            <a:ext cx="4523105" cy="28200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YyOWVlMmE3OWUzM2FkZTlkMDliYzU3NDg1NWYwNTEifQ=="/>
  <p:tag name="commondata" val="eyJoZGlkIjoiOTdmZWMwNzNmZmQyYjgzMTEwNDQ4MzZiNjkxZGQ0MG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2130</Words>
  <Application>WPS 演示</Application>
  <PresentationFormat>On-screen Show (4:3)</PresentationFormat>
  <Paragraphs>118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黑体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35</cp:revision>
  <dcterms:created xsi:type="dcterms:W3CDTF">2023-09-17T03:47:00Z</dcterms:created>
  <dcterms:modified xsi:type="dcterms:W3CDTF">2024-07-04T02:53:32Z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0B20867A5AD84278AE4EA400DEF5A940_13</vt:lpwstr>
  </property>
  <property fmtid="{D5CDD505-2E9C-101B-9397-08002B2CF9AE}" pid="6" name="KSOProductBuildVer">
    <vt:lpwstr>2052-12.1.0.16929</vt:lpwstr>
  </property>
</Properties>
</file>